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35782"/>
    <a:srgbClr val="D97E7F"/>
    <a:srgbClr val="B90C1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588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3DD08C5-278A-447E-9D9E-67A0F277E75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E4C7880D-C589-41A8-A3B4-5C8253EF53E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C53B8D4-1308-436B-9D83-90FB405D47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3F1DB2-1104-47A9-B842-32B609272C14}" type="datetimeFigureOut">
              <a:rPr lang="fr-FR" smtClean="0"/>
              <a:t>10/06/2026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41C2F7A-B993-4DF3-91B7-FF6FCDF2AA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3E2599A-9D0A-40C9-80F6-FB5C4E1A5C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114A4-6BDF-422F-BEB8-ACD658E9052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672657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542C0E0-1F6B-459B-A9CC-A26CC6FC56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CC20091E-18E7-4507-8BE0-0472D556A43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741EFFF-81FA-4FE3-95F7-B2E367B9A3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3F1DB2-1104-47A9-B842-32B609272C14}" type="datetimeFigureOut">
              <a:rPr lang="fr-FR" smtClean="0"/>
              <a:t>10/06/2026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5132E59-93A2-438D-ACEB-B2D2388F90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9DC1389-E966-40E1-88DD-CBBB651D29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114A4-6BDF-422F-BEB8-ACD658E9052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442748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89EE993E-6EA6-4276-9113-73F434D7196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46AE3ED4-B2BA-4B0C-B153-D7BC0C723B0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79ACBE9-CFB9-4769-BE92-9567ACC5BB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3F1DB2-1104-47A9-B842-32B609272C14}" type="datetimeFigureOut">
              <a:rPr lang="fr-FR" smtClean="0"/>
              <a:t>10/06/2026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C704B72-CF0B-4D08-A8FC-8AE72C5EF0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F17E7B0-AAB9-4A3D-87C9-0839005517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114A4-6BDF-422F-BEB8-ACD658E9052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758774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9ECED43-4466-44F1-9791-712E4BA61D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C1AB48A-916D-4AA9-8935-4CA62FA27E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9A777A9-A797-4E1B-9E67-309FA4D132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3F1DB2-1104-47A9-B842-32B609272C14}" type="datetimeFigureOut">
              <a:rPr lang="fr-FR" smtClean="0"/>
              <a:t>10/06/2026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155FE2C-3FBE-4618-BDC7-0FE0C929F5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1798BD6-A6AD-42A7-AE3B-50E9D185A2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114A4-6BDF-422F-BEB8-ACD658E9052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282137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261494E-B03E-4045-8C84-98EFB06902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9E574CD4-F989-4E44-80B7-2EEDB021076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4A02F7A-0EB1-4197-9280-A0B8A44615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3F1DB2-1104-47A9-B842-32B609272C14}" type="datetimeFigureOut">
              <a:rPr lang="fr-FR" smtClean="0"/>
              <a:t>10/06/2026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CAE5C27-02A3-4AE4-845C-D5B9A6AE13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106D636-9213-4513-BCEF-11494947CB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114A4-6BDF-422F-BEB8-ACD658E9052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180643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491EE72-06E7-4C84-B28E-FEE090B5E8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996B95D-B644-46E0-9F31-735528E1059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7501728C-B210-41AD-925D-43330C689DC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E729ABFE-FC2B-4960-89BB-A1C8780B24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3F1DB2-1104-47A9-B842-32B609272C14}" type="datetimeFigureOut">
              <a:rPr lang="fr-FR" smtClean="0"/>
              <a:t>10/06/2026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44B85460-B7DC-4EF3-9FF6-EFD6D16BB0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0AB47CAC-2029-4678-BA9F-13429DB618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114A4-6BDF-422F-BEB8-ACD658E9052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251868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65002C7-129A-42B0-993C-2B43C52454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F65DDF3-A6E8-478B-A64C-A4BE6AB9315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13DDE9AE-0B02-4D85-A144-08C68121521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09F8970B-6ED4-46F6-A44C-F4B72FBC93F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CD7F5DC8-BDCD-4302-8485-D9B55C6AF32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931BA0F7-89A7-4220-9664-79D7BAA6D3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3F1DB2-1104-47A9-B842-32B609272C14}" type="datetimeFigureOut">
              <a:rPr lang="fr-FR" smtClean="0"/>
              <a:t>10/06/2026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4DE4ECF6-65F9-4BEB-AA8E-DC8B352EAE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59B05603-E054-48B3-B413-055E168724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114A4-6BDF-422F-BEB8-ACD658E9052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365625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BEA82E3-4BA7-4EBF-97A8-F85EEE6C07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E4467FC9-01A9-41DD-A4E4-FCAAA9F539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3F1DB2-1104-47A9-B842-32B609272C14}" type="datetimeFigureOut">
              <a:rPr lang="fr-FR" smtClean="0"/>
              <a:t>10/06/2026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B63A71F2-3123-4BB6-87DD-261563C348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15CEB314-8C07-4F93-84CA-C923E01BEE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114A4-6BDF-422F-BEB8-ACD658E9052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759993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E8184D4A-6471-4EA4-8DA9-05AE369B1E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3F1DB2-1104-47A9-B842-32B609272C14}" type="datetimeFigureOut">
              <a:rPr lang="fr-FR" smtClean="0"/>
              <a:t>10/06/2026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6E3B361E-0C13-4F18-8415-C7F40532B4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547FF1C8-3B08-4C15-A564-CE93FAD484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114A4-6BDF-422F-BEB8-ACD658E9052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945242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2A78AB1-D27B-4DA3-8570-E0BA044A40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9046E4C-DB30-4B15-8D58-6ED9497D0A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983032E0-C45F-4604-AA85-B28290D466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71F69884-CBB1-4471-80FC-40041EF44E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3F1DB2-1104-47A9-B842-32B609272C14}" type="datetimeFigureOut">
              <a:rPr lang="fr-FR" smtClean="0"/>
              <a:t>10/06/2026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48326491-E7F2-40E0-A53D-BB16074A8E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B53CBE2C-0A87-46A4-AF41-5ADA45DF59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114A4-6BDF-422F-BEB8-ACD658E9052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218631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1F65CA0-CCEF-4230-BCA2-C9E7170AA1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EDA54E8F-5A4E-47FC-A5EC-075B1BFE491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9264841A-9736-4356-A06F-E65EF0B5DC4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E0EE82B6-FF6F-41D4-87E0-D61FF753F4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3F1DB2-1104-47A9-B842-32B609272C14}" type="datetimeFigureOut">
              <a:rPr lang="fr-FR" smtClean="0"/>
              <a:t>10/06/2026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9AE4E0E2-848C-414E-A611-D4516DFC43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2D3967A0-EFA1-4390-A3C7-90CF1C6675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114A4-6BDF-422F-BEB8-ACD658E9052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07535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9FB155FB-C052-4F25-9D83-07A009AA6C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64EE2158-C8A7-4236-8D6B-233BA346164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62B5AF9-A594-4219-8A0B-2769F7DADF4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3F1DB2-1104-47A9-B842-32B609272C14}" type="datetimeFigureOut">
              <a:rPr lang="fr-FR" smtClean="0"/>
              <a:t>10/06/2026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CA326DD-BDA8-4CA2-B7E9-BED61ABBDC8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5E7FF017-E89F-4556-B1E6-10D6C1EBF2B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D114A4-6BDF-422F-BEB8-ACD658E9052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829823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2.png"/><Relationship Id="rId7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5000">
              <a:srgbClr val="035782"/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FB4C2B16-A498-42AA-9931-0D125A629942}"/>
              </a:ext>
            </a:extLst>
          </p:cNvPr>
          <p:cNvSpPr txBox="1"/>
          <p:nvPr/>
        </p:nvSpPr>
        <p:spPr>
          <a:xfrm>
            <a:off x="2103884" y="346695"/>
            <a:ext cx="769033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000" b="1" dirty="0">
                <a:solidFill>
                  <a:srgbClr val="B90C10"/>
                </a:solidFill>
              </a:rPr>
              <a:t>POCER en 2025</a:t>
            </a:r>
          </a:p>
          <a:p>
            <a:pPr algn="ctr"/>
            <a:r>
              <a:rPr lang="fr-FR" sz="2400" b="1" dirty="0">
                <a:solidFill>
                  <a:srgbClr val="D97E7F"/>
                </a:solidFill>
              </a:rPr>
              <a:t>Le temps du lancement</a:t>
            </a:r>
          </a:p>
        </p:txBody>
      </p:sp>
      <p:grpSp>
        <p:nvGrpSpPr>
          <p:cNvPr id="11" name="Groupe 10">
            <a:extLst>
              <a:ext uri="{FF2B5EF4-FFF2-40B4-BE49-F238E27FC236}">
                <a16:creationId xmlns:a16="http://schemas.microsoft.com/office/drawing/2014/main" id="{5DAD412B-1D3A-41FD-B331-7C84D7EEDDEC}"/>
              </a:ext>
            </a:extLst>
          </p:cNvPr>
          <p:cNvGrpSpPr/>
          <p:nvPr/>
        </p:nvGrpSpPr>
        <p:grpSpPr>
          <a:xfrm>
            <a:off x="9470150" y="4835229"/>
            <a:ext cx="1945710" cy="1247093"/>
            <a:chOff x="1758309" y="5178609"/>
            <a:chExt cx="1945710" cy="1247093"/>
          </a:xfrm>
        </p:grpSpPr>
        <p:pic>
          <p:nvPicPr>
            <p:cNvPr id="1026" name="Picture 2">
              <a:extLst>
                <a:ext uri="{FF2B5EF4-FFF2-40B4-BE49-F238E27FC236}">
                  <a16:creationId xmlns:a16="http://schemas.microsoft.com/office/drawing/2014/main" id="{201E6E00-4795-4246-B4A2-5AB907C6D82E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duotone>
                <a:schemeClr val="accent1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821619" y="5967219"/>
              <a:ext cx="521524" cy="45848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28" name="Picture 4">
              <a:extLst>
                <a:ext uri="{FF2B5EF4-FFF2-40B4-BE49-F238E27FC236}">
                  <a16:creationId xmlns:a16="http://schemas.microsoft.com/office/drawing/2014/main" id="{60605BA0-389A-4218-A959-FCFE05F3148A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duotone>
                <a:schemeClr val="accent1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58309" y="5191304"/>
              <a:ext cx="698617" cy="69861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4" name="Picture 2" descr="Travail en équipe - Free Vector Download | VectorPortal">
              <a:extLst>
                <a:ext uri="{FF2B5EF4-FFF2-40B4-BE49-F238E27FC236}">
                  <a16:creationId xmlns:a16="http://schemas.microsoft.com/office/drawing/2014/main" id="{667B0C9E-25D4-4C0D-A060-68B94115499D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backgroundRemoval t="10000" b="90000" l="10000" r="9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456926" y="5178609"/>
              <a:ext cx="1247093" cy="124709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3" name="ZoneTexte 2">
            <a:extLst>
              <a:ext uri="{FF2B5EF4-FFF2-40B4-BE49-F238E27FC236}">
                <a16:creationId xmlns:a16="http://schemas.microsoft.com/office/drawing/2014/main" id="{94624610-5D94-4273-9539-20CD0673F02B}"/>
              </a:ext>
            </a:extLst>
          </p:cNvPr>
          <p:cNvSpPr txBox="1"/>
          <p:nvPr/>
        </p:nvSpPr>
        <p:spPr>
          <a:xfrm>
            <a:off x="-552003" y="2650910"/>
            <a:ext cx="965688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b="1" dirty="0">
                <a:solidFill>
                  <a:srgbClr val="035782"/>
                </a:solidFill>
              </a:rPr>
              <a:t>18 Novembre 2025 - Réunion de lancement </a:t>
            </a:r>
          </a:p>
          <a:p>
            <a:pPr algn="r"/>
            <a:r>
              <a:rPr lang="fr-FR" dirty="0"/>
              <a:t>En présence des acteurs académiques et industriels de la biologie délocalisée en France, </a:t>
            </a:r>
          </a:p>
          <a:p>
            <a:pPr algn="r"/>
            <a:r>
              <a:rPr lang="fr-FR" dirty="0"/>
              <a:t>et de l’ANR, financeur du réseau</a:t>
            </a:r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62E214EA-BC84-48E1-9C1D-FB2D07109E53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21410" y="2389063"/>
            <a:ext cx="952500" cy="1724025"/>
          </a:xfrm>
          <a:prstGeom prst="rect">
            <a:avLst/>
          </a:prstGeom>
        </p:spPr>
      </p:pic>
      <p:sp>
        <p:nvSpPr>
          <p:cNvPr id="10" name="ZoneTexte 9">
            <a:extLst>
              <a:ext uri="{FF2B5EF4-FFF2-40B4-BE49-F238E27FC236}">
                <a16:creationId xmlns:a16="http://schemas.microsoft.com/office/drawing/2014/main" id="{D682A6E5-4E08-4A5F-BD40-673F97C467A2}"/>
              </a:ext>
            </a:extLst>
          </p:cNvPr>
          <p:cNvSpPr txBox="1"/>
          <p:nvPr/>
        </p:nvSpPr>
        <p:spPr>
          <a:xfrm>
            <a:off x="2137016" y="4881993"/>
            <a:ext cx="705105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b="1" dirty="0">
                <a:solidFill>
                  <a:srgbClr val="035782"/>
                </a:solidFill>
              </a:rPr>
              <a:t>Décembre 2025</a:t>
            </a:r>
          </a:p>
          <a:p>
            <a:pPr algn="r"/>
            <a:r>
              <a:rPr lang="fr-FR" dirty="0"/>
              <a:t>Formalisation des réunions du COPIL</a:t>
            </a:r>
          </a:p>
          <a:p>
            <a:pPr algn="r"/>
            <a:r>
              <a:rPr lang="fr-FR" dirty="0"/>
              <a:t>Création d’une page LinkedIn + Démarrage de la création du site internet</a:t>
            </a:r>
          </a:p>
          <a:p>
            <a:pPr algn="r"/>
            <a:r>
              <a:rPr lang="fr-FR" dirty="0"/>
              <a:t>Prises de contact avec les industriels du secteur</a:t>
            </a:r>
          </a:p>
        </p:txBody>
      </p:sp>
      <p:pic>
        <p:nvPicPr>
          <p:cNvPr id="9" name="Image 8">
            <a:extLst>
              <a:ext uri="{FF2B5EF4-FFF2-40B4-BE49-F238E27FC236}">
                <a16:creationId xmlns:a16="http://schemas.microsoft.com/office/drawing/2014/main" id="{263252D5-A8A5-4BA4-83E4-27F2F7AF1B83}"/>
              </a:ext>
            </a:extLst>
          </p:cNvPr>
          <p:cNvPicPr>
            <a:picLocks noChangeAspect="1"/>
          </p:cNvPicPr>
          <p:nvPr/>
        </p:nvPicPr>
        <p:blipFill rotWithShape="1">
          <a:blip r:embed="rId7"/>
          <a:srcRect t="2070" b="-1455"/>
          <a:stretch/>
        </p:blipFill>
        <p:spPr>
          <a:xfrm>
            <a:off x="2011089" y="3699311"/>
            <a:ext cx="951037" cy="92333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noFill/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8" name="ZoneTexte 7">
            <a:extLst>
              <a:ext uri="{FF2B5EF4-FFF2-40B4-BE49-F238E27FC236}">
                <a16:creationId xmlns:a16="http://schemas.microsoft.com/office/drawing/2014/main" id="{573F2E11-91E8-4E1F-88F9-2346A9A1B148}"/>
              </a:ext>
            </a:extLst>
          </p:cNvPr>
          <p:cNvSpPr txBox="1"/>
          <p:nvPr/>
        </p:nvSpPr>
        <p:spPr>
          <a:xfrm>
            <a:off x="3127001" y="3826859"/>
            <a:ext cx="597787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rgbClr val="035782"/>
                </a:solidFill>
              </a:rPr>
              <a:t>24 Novembre 2025 </a:t>
            </a:r>
          </a:p>
          <a:p>
            <a:r>
              <a:rPr lang="fr-FR" dirty="0"/>
              <a:t>Prise de fonctions de la cheffe de projet - CHU de Bordeaux</a:t>
            </a:r>
          </a:p>
        </p:txBody>
      </p:sp>
      <p:sp>
        <p:nvSpPr>
          <p:cNvPr id="15" name="ZoneTexte 14">
            <a:extLst>
              <a:ext uri="{FF2B5EF4-FFF2-40B4-BE49-F238E27FC236}">
                <a16:creationId xmlns:a16="http://schemas.microsoft.com/office/drawing/2014/main" id="{25AFCF15-8767-41BB-B9A6-968B874114A3}"/>
              </a:ext>
            </a:extLst>
          </p:cNvPr>
          <p:cNvSpPr txBox="1"/>
          <p:nvPr/>
        </p:nvSpPr>
        <p:spPr>
          <a:xfrm>
            <a:off x="3074460" y="1749290"/>
            <a:ext cx="604307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rgbClr val="035782"/>
                </a:solidFill>
              </a:rPr>
              <a:t>06 Mai 2025</a:t>
            </a:r>
            <a:r>
              <a:rPr lang="fr-FR" dirty="0">
                <a:solidFill>
                  <a:srgbClr val="035782"/>
                </a:solidFill>
              </a:rPr>
              <a:t> </a:t>
            </a:r>
            <a:r>
              <a:rPr lang="fr-FR" dirty="0"/>
              <a:t>- Signature du Contrat d’Attribution d’Aides </a:t>
            </a:r>
          </a:p>
          <a:p>
            <a:r>
              <a:rPr lang="fr-FR" dirty="0"/>
              <a:t>Entre l’ANR et le CHU de Bordeaux – coordonnateur du réseau</a:t>
            </a:r>
          </a:p>
        </p:txBody>
      </p:sp>
      <p:pic>
        <p:nvPicPr>
          <p:cNvPr id="28" name="Image 27">
            <a:extLst>
              <a:ext uri="{FF2B5EF4-FFF2-40B4-BE49-F238E27FC236}">
                <a16:creationId xmlns:a16="http://schemas.microsoft.com/office/drawing/2014/main" id="{DBDE8616-9269-42E9-B9A0-E5FDBFCEF7E5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8834" y="1563392"/>
            <a:ext cx="1133292" cy="9233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8207162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295</TotalTime>
  <Words>97</Words>
  <Application>Microsoft Office PowerPoint</Application>
  <PresentationFormat>Grand écran</PresentationFormat>
  <Paragraphs>13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Thème Office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TERRAS Nathalie</dc:creator>
  <cp:lastModifiedBy>TERRAS Nathalie</cp:lastModifiedBy>
  <cp:revision>19</cp:revision>
  <dcterms:created xsi:type="dcterms:W3CDTF">2026-06-05T14:24:41Z</dcterms:created>
  <dcterms:modified xsi:type="dcterms:W3CDTF">2026-06-10T08:11:14Z</dcterms:modified>
</cp:coreProperties>
</file>